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926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81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96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AA2D9-B3CF-42B7-9EEB-EC6CA5E1179D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32B15-A704-4AB6-A816-2948BEABAE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6600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60C7C-6764-43CE-A14F-3705949C6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67C6D-C919-40E0-9B00-831A21D8B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83368-02BD-4197-AA44-5AA65484A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08EF-CBF9-4D97-9E6A-453AD8EE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967D-53C0-4860-B941-667FC5FE1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9540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6FBF0-C17A-486F-A59B-46BF5E24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CA0E9-0314-44C6-888B-BE156D7E9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A31B0-5B2D-48AE-AD8E-23893B77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E446D-3971-4B42-8DCF-DF74DF48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53685-292E-4FA8-A018-806BAA01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4823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48796-8717-4A38-B502-7588C09B2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7D29A-0560-4350-AA04-4B5AA71F8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ABA41-947D-4121-B35B-F4894327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2D7C4-DB4B-42EA-96F9-44380B6B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5300F-690A-42C2-A381-EACF30A2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116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8F57-D78E-4DD3-BB26-9D8D79A6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4A8C8-901C-441C-84C7-5A17561F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6B013-FB84-46AC-A532-093E82E24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54CCE-6A0C-4FE3-9F7B-2EDACE7F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6B28F-9AF8-478E-BAAF-F5DE4381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1656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6309E-5FEA-4F9C-A49E-E13CFE497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4A1EE-7C15-4A2C-B68C-0A8D9E41D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7B952-FC08-4A65-93EF-4D10D048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FD74B-37C2-4734-BB89-663DB4E8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02758-8CA4-4A96-BBD9-2F484FFF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4680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9A5B-C8B0-430A-ABB1-EF686ACC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CCC3D-2426-476D-BCD8-B6BBC2AAE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0EB72-6F6D-4886-AC49-DC8622A30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60370-EB87-48C5-8B56-F5AA805F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694BA-28AF-44B8-9AA3-ACB21389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C4BC7-D637-48D1-A7BE-2B22AEB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6341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889E-5DCF-4C03-B99B-F64764D5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BEB69-AA40-4C93-951D-85C3672F5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F4842-66F8-4760-8C68-317983F07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1DFACB-20EB-4C2A-A516-421DE12F9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4EB9D1-B8C1-45D0-B792-98CADD944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3D3BF3-57BF-42EE-A312-F4FC94631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78FEA-BA9C-4A5A-91FF-4691A42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FF3188-DAA6-4DF3-87A4-7E0D6473D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826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369A-735B-4F53-81A3-B0B2EA66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218BD-647A-45FA-98AE-A84C4B79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17847-BE58-42A5-ACE1-F794EC5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B4DE5-B805-4435-9090-AA5E85C53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2523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3755C6-417E-4B53-9BEF-B88707DA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9D9A5E-6FA5-46E7-ABE7-0E809E170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F3B3B-CB07-4101-926D-2C205E2C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1742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2DE8-31EF-4300-ACE7-49A293F2E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0BF7-E27B-43B6-8FCB-A2C511650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4430B-CE60-42A1-9B03-763C0475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38F32-BC9A-43B7-90F2-D0D71845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7EE5B-33E7-4B86-B06D-74CE47E3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1BEA6-976B-4070-A9DD-416A3862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98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6F2B-7413-4880-B949-2B0923ED0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9BA971-FF1D-484F-91A3-4587D6952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601C1-868F-4BF9-9071-419011AE7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1912F-0CF1-4E81-8355-EBAC7A57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7CBE7-6E93-46D5-971E-B96DAFCC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BAC57-7D8D-4BCB-9FA5-3F8FA0E9C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4480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30E661-5B78-47DA-A82C-B1169C56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4F51E-8092-4E13-BBC6-FCC2ED854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4F950-8D31-4A75-842D-473BEA8ED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C4C9-33DE-4EC8-B30A-96D826AE6440}" type="datetimeFigureOut">
              <a:rPr lang="en-SE" smtClean="0"/>
              <a:t>2021-04-15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6B915-60C5-48A4-876E-6BFEAB075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01FAB-C458-4605-A01B-2BDBAAE2C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43EB-2837-4FE2-8CCC-46BC2703EA9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928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2289127-D04E-4FA4-9D35-156DF85D6131}"/>
              </a:ext>
            </a:extLst>
          </p:cNvPr>
          <p:cNvSpPr/>
          <p:nvPr/>
        </p:nvSpPr>
        <p:spPr>
          <a:xfrm>
            <a:off x="3990782" y="559006"/>
            <a:ext cx="2339679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43A86D-1453-45F9-864E-D4FBC6339751}"/>
              </a:ext>
            </a:extLst>
          </p:cNvPr>
          <p:cNvSpPr txBox="1"/>
          <p:nvPr/>
        </p:nvSpPr>
        <p:spPr>
          <a:xfrm>
            <a:off x="4257331" y="966229"/>
            <a:ext cx="189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Particle clustering</a:t>
            </a:r>
            <a:endParaRPr lang="en-SE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5910D37-CFE1-42D7-A7A2-A2C08AD84876}"/>
              </a:ext>
            </a:extLst>
          </p:cNvPr>
          <p:cNvSpPr/>
          <p:nvPr/>
        </p:nvSpPr>
        <p:spPr>
          <a:xfrm>
            <a:off x="1836836" y="1862728"/>
            <a:ext cx="2339679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888468-4C3A-413F-A6A5-181B4D9C732C}"/>
              </a:ext>
            </a:extLst>
          </p:cNvPr>
          <p:cNvSpPr txBox="1"/>
          <p:nvPr/>
        </p:nvSpPr>
        <p:spPr>
          <a:xfrm>
            <a:off x="2269975" y="2162593"/>
            <a:ext cx="1502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Inertia based clustering</a:t>
            </a:r>
            <a:endParaRPr lang="en-SE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726018-561B-4867-9086-0C5EE3851A4D}"/>
              </a:ext>
            </a:extLst>
          </p:cNvPr>
          <p:cNvSpPr/>
          <p:nvPr/>
        </p:nvSpPr>
        <p:spPr>
          <a:xfrm>
            <a:off x="6265046" y="1867048"/>
            <a:ext cx="2339679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019A8F-05B4-40CB-9A99-8B4FA928785F}"/>
              </a:ext>
            </a:extLst>
          </p:cNvPr>
          <p:cNvSpPr txBox="1"/>
          <p:nvPr/>
        </p:nvSpPr>
        <p:spPr>
          <a:xfrm>
            <a:off x="6516787" y="2011429"/>
            <a:ext cx="1790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Non-inertia based clustering</a:t>
            </a:r>
            <a:endParaRPr lang="en-S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5A36A-B9EC-46E4-A28D-638755C0D538}"/>
              </a:ext>
            </a:extLst>
          </p:cNvPr>
          <p:cNvSpPr txBox="1"/>
          <p:nvPr/>
        </p:nvSpPr>
        <p:spPr>
          <a:xfrm>
            <a:off x="6978318" y="2590245"/>
            <a:ext cx="1003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(figure 10)</a:t>
            </a:r>
            <a:endParaRPr lang="en-SE" sz="1400" dirty="0">
              <a:solidFill>
                <a:schemeClr val="accent1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A70CB08-A659-4F68-B46F-FE3B6AF16ABD}"/>
              </a:ext>
            </a:extLst>
          </p:cNvPr>
          <p:cNvSpPr/>
          <p:nvPr/>
        </p:nvSpPr>
        <p:spPr>
          <a:xfrm>
            <a:off x="6269366" y="3429910"/>
            <a:ext cx="2339679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793881-7B24-478E-BFE6-B3119C71DD74}"/>
              </a:ext>
            </a:extLst>
          </p:cNvPr>
          <p:cNvSpPr txBox="1"/>
          <p:nvPr/>
        </p:nvSpPr>
        <p:spPr>
          <a:xfrm>
            <a:off x="6521107" y="3677947"/>
            <a:ext cx="179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Acoustic/shock</a:t>
            </a:r>
            <a:endParaRPr lang="en-SE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3CBFEE-DE30-4792-91CC-4C2A36550E03}"/>
              </a:ext>
            </a:extLst>
          </p:cNvPr>
          <p:cNvSpPr txBox="1"/>
          <p:nvPr/>
        </p:nvSpPr>
        <p:spPr>
          <a:xfrm>
            <a:off x="6953022" y="4042047"/>
            <a:ext cx="1124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(short lived)</a:t>
            </a:r>
            <a:endParaRPr lang="en-SE" sz="1400" dirty="0">
              <a:solidFill>
                <a:schemeClr val="accent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9EEBF15-FA54-4676-80FA-B4DAC12E37E0}"/>
              </a:ext>
            </a:extLst>
          </p:cNvPr>
          <p:cNvSpPr/>
          <p:nvPr/>
        </p:nvSpPr>
        <p:spPr>
          <a:xfrm>
            <a:off x="331320" y="3414233"/>
            <a:ext cx="2653143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23A21-5817-47B9-BF56-EC6AFF05BE37}"/>
              </a:ext>
            </a:extLst>
          </p:cNvPr>
          <p:cNvSpPr txBox="1"/>
          <p:nvPr/>
        </p:nvSpPr>
        <p:spPr>
          <a:xfrm>
            <a:off x="492369" y="3641545"/>
            <a:ext cx="2300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Centrifugal sling effect</a:t>
            </a:r>
            <a:endParaRPr lang="en-SE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75DFA5-09DF-4E19-86A8-1CB77621F7A8}"/>
              </a:ext>
            </a:extLst>
          </p:cNvPr>
          <p:cNvSpPr txBox="1"/>
          <p:nvPr/>
        </p:nvSpPr>
        <p:spPr>
          <a:xfrm>
            <a:off x="825552" y="3935307"/>
            <a:ext cx="1629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(e.g. figures 14–16;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peak at </a:t>
            </a:r>
            <a:r>
              <a:rPr lang="en-US" sz="1400" i="1" dirty="0">
                <a:solidFill>
                  <a:schemeClr val="accent1"/>
                </a:solidFill>
              </a:rPr>
              <a:t>St</a:t>
            </a:r>
            <a:r>
              <a:rPr lang="en-US" sz="1400" baseline="-25000" dirty="0">
                <a:solidFill>
                  <a:schemeClr val="accent1"/>
                </a:solidFill>
              </a:rPr>
              <a:t>int</a:t>
            </a:r>
            <a:r>
              <a:rPr lang="en-US" sz="1400" dirty="0">
                <a:solidFill>
                  <a:schemeClr val="accent1"/>
                </a:solidFill>
              </a:rPr>
              <a:t>=30–5)</a:t>
            </a:r>
            <a:endParaRPr lang="en-SE" sz="1400" dirty="0">
              <a:solidFill>
                <a:schemeClr val="accent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3A99DEE-F3F7-41F1-AAC4-9AFD1495A9CA}"/>
              </a:ext>
            </a:extLst>
          </p:cNvPr>
          <p:cNvSpPr/>
          <p:nvPr/>
        </p:nvSpPr>
        <p:spPr>
          <a:xfrm>
            <a:off x="3212094" y="3422255"/>
            <a:ext cx="2653143" cy="12216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94EF19-E142-4A11-95A7-6B3D95F2464D}"/>
              </a:ext>
            </a:extLst>
          </p:cNvPr>
          <p:cNvSpPr txBox="1"/>
          <p:nvPr/>
        </p:nvSpPr>
        <p:spPr>
          <a:xfrm>
            <a:off x="3373143" y="3649567"/>
            <a:ext cx="2300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Shock clustering</a:t>
            </a:r>
            <a:endParaRPr lang="en-SE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7BCEDD-277F-420A-82BF-1D01A5505E5F}"/>
              </a:ext>
            </a:extLst>
          </p:cNvPr>
          <p:cNvSpPr txBox="1"/>
          <p:nvPr/>
        </p:nvSpPr>
        <p:spPr>
          <a:xfrm>
            <a:off x="3706326" y="3943329"/>
            <a:ext cx="1629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(e.g. figures 14–16;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peak at </a:t>
            </a:r>
            <a:r>
              <a:rPr lang="en-US" sz="1400" i="1" dirty="0">
                <a:solidFill>
                  <a:schemeClr val="accent1"/>
                </a:solidFill>
              </a:rPr>
              <a:t>St</a:t>
            </a:r>
            <a:r>
              <a:rPr lang="en-US" sz="1400" baseline="-25000" dirty="0">
                <a:solidFill>
                  <a:schemeClr val="accent1"/>
                </a:solidFill>
              </a:rPr>
              <a:t>int</a:t>
            </a:r>
            <a:r>
              <a:rPr lang="en-US" sz="1400" dirty="0">
                <a:solidFill>
                  <a:schemeClr val="accent1"/>
                </a:solidFill>
              </a:rPr>
              <a:t>=0.3–1)</a:t>
            </a:r>
            <a:endParaRPr lang="en-SE" sz="1400" dirty="0">
              <a:solidFill>
                <a:schemeClr val="accent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D2F1552-691E-45B2-94DA-8A3A4F98F7A3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957894" y="1601765"/>
            <a:ext cx="375526" cy="5167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06956E2-27E2-47FD-B620-B33A8B61420B}"/>
              </a:ext>
            </a:extLst>
          </p:cNvPr>
          <p:cNvCxnSpPr>
            <a:cxnSpLocks/>
          </p:cNvCxnSpPr>
          <p:nvPr/>
        </p:nvCxnSpPr>
        <p:spPr>
          <a:xfrm>
            <a:off x="6108141" y="1525854"/>
            <a:ext cx="466654" cy="525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D34A5EB-0B24-4726-BEBC-9105BAEE8898}"/>
              </a:ext>
            </a:extLst>
          </p:cNvPr>
          <p:cNvCxnSpPr>
            <a:cxnSpLocks/>
          </p:cNvCxnSpPr>
          <p:nvPr/>
        </p:nvCxnSpPr>
        <p:spPr>
          <a:xfrm>
            <a:off x="7375654" y="3088716"/>
            <a:ext cx="54921" cy="3442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588483C-989D-47AC-94FE-4E127966888C}"/>
              </a:ext>
            </a:extLst>
          </p:cNvPr>
          <p:cNvCxnSpPr>
            <a:cxnSpLocks/>
            <a:stCxn id="15" idx="5"/>
          </p:cNvCxnSpPr>
          <p:nvPr/>
        </p:nvCxnSpPr>
        <p:spPr>
          <a:xfrm>
            <a:off x="3833877" y="2905487"/>
            <a:ext cx="576484" cy="5244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E7EC80D-08A2-4BC9-B03D-5147CAC9699F}"/>
              </a:ext>
            </a:extLst>
          </p:cNvPr>
          <p:cNvCxnSpPr>
            <a:cxnSpLocks/>
            <a:stCxn id="15" idx="3"/>
            <a:endCxn id="23" idx="0"/>
          </p:cNvCxnSpPr>
          <p:nvPr/>
        </p:nvCxnSpPr>
        <p:spPr>
          <a:xfrm flipH="1">
            <a:off x="1657892" y="2905487"/>
            <a:ext cx="521582" cy="5087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52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Axel Brandenburg</dc:creator>
  <cp:lastModifiedBy>Axel Brandenburg</cp:lastModifiedBy>
  <cp:revision>59</cp:revision>
  <dcterms:created xsi:type="dcterms:W3CDTF">2021-01-27T03:32:55Z</dcterms:created>
  <dcterms:modified xsi:type="dcterms:W3CDTF">2021-04-15T11:54:59Z</dcterms:modified>
</cp:coreProperties>
</file>